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12192000" cy="972026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 roundtripDataSignature="AMtx7mhfnR3c6Whvail9aLQaUxEgs4ChL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B92"/>
    <a:srgbClr val="FF2F92"/>
    <a:srgbClr val="943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9"/>
    <p:restoredTop sz="94707"/>
  </p:normalViewPr>
  <p:slideViewPr>
    <p:cSldViewPr snapToGrid="0" snapToObjects="1">
      <p:cViewPr varScale="1">
        <p:scale>
          <a:sx n="92" d="100"/>
          <a:sy n="92" d="100"/>
        </p:scale>
        <p:origin x="21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customschemas.google.com/relationships/presentationmetadata" Target="metadata"/><Relationship Id="rId10" Type="http://schemas.openxmlformats.org/officeDocument/2006/relationships/tableStyles" Target="tableStyles.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14400" y="1590794"/>
            <a:ext cx="10363200" cy="338409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5105389"/>
            <a:ext cx="9144000" cy="234681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a:endParaRPr/>
          </a:p>
        </p:txBody>
      </p:sp>
      <p:sp>
        <p:nvSpPr>
          <p:cNvPr id="18" name="Google Shape;18;p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3012291" y="413479"/>
            <a:ext cx="616741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5920614" y="3321801"/>
            <a:ext cx="8237474"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86614" y="769101"/>
            <a:ext cx="8237474"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1" y="2423318"/>
            <a:ext cx="10515600" cy="40433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1" y="6504929"/>
            <a:ext cx="10515600" cy="21263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3200"/>
              <a:buNone/>
              <a:defRPr sz="3200">
                <a:solidFill>
                  <a:schemeClr val="dk1"/>
                </a:solidFill>
              </a:defRPr>
            </a:lvl1pPr>
            <a:lvl2pPr marL="914400" lvl="1" indent="-228600" algn="l">
              <a:lnSpc>
                <a:spcPct val="90000"/>
              </a:lnSpc>
              <a:spcBef>
                <a:spcPts val="667"/>
              </a:spcBef>
              <a:spcAft>
                <a:spcPts val="0"/>
              </a:spcAft>
              <a:buClr>
                <a:srgbClr val="888888"/>
              </a:buClr>
              <a:buSzPts val="2667"/>
              <a:buNone/>
              <a:defRPr sz="2667">
                <a:solidFill>
                  <a:srgbClr val="888888"/>
                </a:solidFill>
              </a:defRPr>
            </a:lvl2pPr>
            <a:lvl3pPr marL="1371600" lvl="2" indent="-228600" algn="l">
              <a:lnSpc>
                <a:spcPct val="90000"/>
              </a:lnSpc>
              <a:spcBef>
                <a:spcPts val="667"/>
              </a:spcBef>
              <a:spcAft>
                <a:spcPts val="0"/>
              </a:spcAft>
              <a:buClr>
                <a:srgbClr val="888888"/>
              </a:buClr>
              <a:buSzPts val="2400"/>
              <a:buNone/>
              <a:defRPr sz="2400">
                <a:solidFill>
                  <a:srgbClr val="888888"/>
                </a:solidFill>
              </a:defRPr>
            </a:lvl3pPr>
            <a:lvl4pPr marL="1828800" lvl="3" indent="-228600" algn="l">
              <a:lnSpc>
                <a:spcPct val="90000"/>
              </a:lnSpc>
              <a:spcBef>
                <a:spcPts val="667"/>
              </a:spcBef>
              <a:spcAft>
                <a:spcPts val="0"/>
              </a:spcAft>
              <a:buClr>
                <a:srgbClr val="888888"/>
              </a:buClr>
              <a:buSzPts val="2133"/>
              <a:buNone/>
              <a:defRPr sz="2133">
                <a:solidFill>
                  <a:srgbClr val="888888"/>
                </a:solidFill>
              </a:defRPr>
            </a:lvl4pPr>
            <a:lvl5pPr marL="2286000" lvl="4" indent="-228600" algn="l">
              <a:lnSpc>
                <a:spcPct val="90000"/>
              </a:lnSpc>
              <a:spcBef>
                <a:spcPts val="667"/>
              </a:spcBef>
              <a:spcAft>
                <a:spcPts val="0"/>
              </a:spcAft>
              <a:buClr>
                <a:srgbClr val="888888"/>
              </a:buClr>
              <a:buSzPts val="2133"/>
              <a:buNone/>
              <a:defRPr sz="2133">
                <a:solidFill>
                  <a:srgbClr val="888888"/>
                </a:solidFill>
              </a:defRPr>
            </a:lvl5pPr>
            <a:lvl6pPr marL="2743200" lvl="5" indent="-228600" algn="l">
              <a:lnSpc>
                <a:spcPct val="90000"/>
              </a:lnSpc>
              <a:spcBef>
                <a:spcPts val="667"/>
              </a:spcBef>
              <a:spcAft>
                <a:spcPts val="0"/>
              </a:spcAft>
              <a:buClr>
                <a:srgbClr val="888888"/>
              </a:buClr>
              <a:buSzPts val="2133"/>
              <a:buNone/>
              <a:defRPr sz="2133">
                <a:solidFill>
                  <a:srgbClr val="888888"/>
                </a:solidFill>
              </a:defRPr>
            </a:lvl6pPr>
            <a:lvl7pPr marL="3200400" lvl="6" indent="-228600" algn="l">
              <a:lnSpc>
                <a:spcPct val="90000"/>
              </a:lnSpc>
              <a:spcBef>
                <a:spcPts val="667"/>
              </a:spcBef>
              <a:spcAft>
                <a:spcPts val="0"/>
              </a:spcAft>
              <a:buClr>
                <a:srgbClr val="888888"/>
              </a:buClr>
              <a:buSzPts val="2133"/>
              <a:buNone/>
              <a:defRPr sz="2133">
                <a:solidFill>
                  <a:srgbClr val="888888"/>
                </a:solidFill>
              </a:defRPr>
            </a:lvl7pPr>
            <a:lvl8pPr marL="3657600" lvl="7" indent="-228600" algn="l">
              <a:lnSpc>
                <a:spcPct val="90000"/>
              </a:lnSpc>
              <a:spcBef>
                <a:spcPts val="667"/>
              </a:spcBef>
              <a:spcAft>
                <a:spcPts val="0"/>
              </a:spcAft>
              <a:buClr>
                <a:srgbClr val="888888"/>
              </a:buClr>
              <a:buSzPts val="2133"/>
              <a:buNone/>
              <a:defRPr sz="2133">
                <a:solidFill>
                  <a:srgbClr val="888888"/>
                </a:solidFill>
              </a:defRPr>
            </a:lvl8pPr>
            <a:lvl9pPr marL="4114800" lvl="8" indent="-228600" algn="l">
              <a:lnSpc>
                <a:spcPct val="90000"/>
              </a:lnSpc>
              <a:spcBef>
                <a:spcPts val="667"/>
              </a:spcBef>
              <a:spcAft>
                <a:spcPts val="0"/>
              </a:spcAft>
              <a:buClr>
                <a:srgbClr val="888888"/>
              </a:buClr>
              <a:buSzPts val="2133"/>
              <a:buNone/>
              <a:defRPr sz="2133">
                <a:solidFill>
                  <a:srgbClr val="888888"/>
                </a:solidFill>
              </a:defRPr>
            </a:lvl9pPr>
          </a:lstStyle>
          <a:p>
            <a:endParaRPr/>
          </a:p>
        </p:txBody>
      </p:sp>
      <p:sp>
        <p:nvSpPr>
          <p:cNvPr id="30" name="Google Shape;30;p5"/>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9" y="2382815"/>
            <a:ext cx="5157787"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3" name="Google Shape;43;p7"/>
          <p:cNvSpPr txBox="1">
            <a:spLocks noGrp="1"/>
          </p:cNvSpPr>
          <p:nvPr>
            <p:ph type="body" idx="2"/>
          </p:nvPr>
        </p:nvSpPr>
        <p:spPr>
          <a:xfrm>
            <a:off x="839789" y="3550596"/>
            <a:ext cx="5157787"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1" y="2382815"/>
            <a:ext cx="5183188"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5" name="Google Shape;45;p7"/>
          <p:cNvSpPr txBox="1">
            <a:spLocks noGrp="1"/>
          </p:cNvSpPr>
          <p:nvPr>
            <p:ph type="body" idx="4"/>
          </p:nvPr>
        </p:nvSpPr>
        <p:spPr>
          <a:xfrm>
            <a:off x="6172201" y="3550596"/>
            <a:ext cx="5183188"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L="457200" lvl="0" indent="-499554" algn="l">
              <a:lnSpc>
                <a:spcPct val="90000"/>
              </a:lnSpc>
              <a:spcBef>
                <a:spcPts val="1333"/>
              </a:spcBef>
              <a:spcAft>
                <a:spcPts val="0"/>
              </a:spcAft>
              <a:buClr>
                <a:schemeClr val="dk1"/>
              </a:buClr>
              <a:buSzPts val="4267"/>
              <a:buChar char="•"/>
              <a:defRPr sz="4267"/>
            </a:lvl1pPr>
            <a:lvl2pPr marL="914400" lvl="1" indent="-465645" algn="l">
              <a:lnSpc>
                <a:spcPct val="90000"/>
              </a:lnSpc>
              <a:spcBef>
                <a:spcPts val="667"/>
              </a:spcBef>
              <a:spcAft>
                <a:spcPts val="0"/>
              </a:spcAft>
              <a:buClr>
                <a:schemeClr val="dk1"/>
              </a:buClr>
              <a:buSzPts val="3733"/>
              <a:buChar char="•"/>
              <a:defRPr sz="3733"/>
            </a:lvl2pPr>
            <a:lvl3pPr marL="1371600" lvl="2" indent="-431800" algn="l">
              <a:lnSpc>
                <a:spcPct val="90000"/>
              </a:lnSpc>
              <a:spcBef>
                <a:spcPts val="667"/>
              </a:spcBef>
              <a:spcAft>
                <a:spcPts val="0"/>
              </a:spcAft>
              <a:buClr>
                <a:schemeClr val="dk1"/>
              </a:buClr>
              <a:buSzPts val="3200"/>
              <a:buChar char="•"/>
              <a:defRPr sz="3200"/>
            </a:lvl3pPr>
            <a:lvl4pPr marL="1828800" lvl="3" indent="-397954" algn="l">
              <a:lnSpc>
                <a:spcPct val="90000"/>
              </a:lnSpc>
              <a:spcBef>
                <a:spcPts val="667"/>
              </a:spcBef>
              <a:spcAft>
                <a:spcPts val="0"/>
              </a:spcAft>
              <a:buClr>
                <a:schemeClr val="dk1"/>
              </a:buClr>
              <a:buSzPts val="2667"/>
              <a:buChar char="•"/>
              <a:defRPr sz="2667"/>
            </a:lvl4pPr>
            <a:lvl5pPr marL="2286000" lvl="4" indent="-397954" algn="l">
              <a:lnSpc>
                <a:spcPct val="90000"/>
              </a:lnSpc>
              <a:spcBef>
                <a:spcPts val="667"/>
              </a:spcBef>
              <a:spcAft>
                <a:spcPts val="0"/>
              </a:spcAft>
              <a:buClr>
                <a:schemeClr val="dk1"/>
              </a:buClr>
              <a:buSzPts val="2667"/>
              <a:buChar char="•"/>
              <a:defRPr sz="2667"/>
            </a:lvl5pPr>
            <a:lvl6pPr marL="2743200" lvl="5" indent="-397954" algn="l">
              <a:lnSpc>
                <a:spcPct val="90000"/>
              </a:lnSpc>
              <a:spcBef>
                <a:spcPts val="667"/>
              </a:spcBef>
              <a:spcAft>
                <a:spcPts val="0"/>
              </a:spcAft>
              <a:buClr>
                <a:schemeClr val="dk1"/>
              </a:buClr>
              <a:buSzPts val="2667"/>
              <a:buChar char="•"/>
              <a:defRPr sz="2667"/>
            </a:lvl6pPr>
            <a:lvl7pPr marL="3200400" lvl="6" indent="-397954" algn="l">
              <a:lnSpc>
                <a:spcPct val="90000"/>
              </a:lnSpc>
              <a:spcBef>
                <a:spcPts val="667"/>
              </a:spcBef>
              <a:spcAft>
                <a:spcPts val="0"/>
              </a:spcAft>
              <a:buClr>
                <a:schemeClr val="dk1"/>
              </a:buClr>
              <a:buSzPts val="2667"/>
              <a:buChar char="•"/>
              <a:defRPr sz="2667"/>
            </a:lvl7pPr>
            <a:lvl8pPr marL="3657600" lvl="7" indent="-397954" algn="l">
              <a:lnSpc>
                <a:spcPct val="90000"/>
              </a:lnSpc>
              <a:spcBef>
                <a:spcPts val="667"/>
              </a:spcBef>
              <a:spcAft>
                <a:spcPts val="0"/>
              </a:spcAft>
              <a:buClr>
                <a:schemeClr val="dk1"/>
              </a:buClr>
              <a:buSzPts val="2667"/>
              <a:buChar char="•"/>
              <a:defRPr sz="2667"/>
            </a:lvl8pPr>
            <a:lvl9pPr marL="4114800" lvl="8" indent="-397954" algn="l">
              <a:lnSpc>
                <a:spcPct val="90000"/>
              </a:lnSpc>
              <a:spcBef>
                <a:spcPts val="667"/>
              </a:spcBef>
              <a:spcAft>
                <a:spcPts val="0"/>
              </a:spcAft>
              <a:buClr>
                <a:schemeClr val="dk1"/>
              </a:buClr>
              <a:buSzPts val="2667"/>
              <a:buChar char="•"/>
              <a:defRPr sz="2667"/>
            </a:lvl9pPr>
          </a:lstStyle>
          <a:p>
            <a:endParaRPr/>
          </a:p>
        </p:txBody>
      </p:sp>
      <p:sp>
        <p:nvSpPr>
          <p:cNvPr id="61" name="Google Shape;61;p10"/>
          <p:cNvSpPr txBox="1">
            <a:spLocks noGrp="1"/>
          </p:cNvSpPr>
          <p:nvPr>
            <p:ph type="body" idx="2"/>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2" name="Google Shape;62;p10"/>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33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90000"/>
              </a:lnSpc>
              <a:spcBef>
                <a:spcPts val="66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90000"/>
              </a:lnSpc>
              <a:spcBef>
                <a:spcPts val="667"/>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9" name="Google Shape;69;p11"/>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marR="0" lvl="0" indent="-465645" algn="l" rtl="0">
              <a:lnSpc>
                <a:spcPct val="90000"/>
              </a:lnSpc>
              <a:spcBef>
                <a:spcPts val="1333"/>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1pPr>
            <a:lvl2pPr marL="914400" marR="0" lvl="1" indent="-431800" algn="l" rtl="0">
              <a:lnSpc>
                <a:spcPct val="90000"/>
              </a:lnSpc>
              <a:spcBef>
                <a:spcPts val="667"/>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397954" algn="l" rtl="0">
              <a:lnSpc>
                <a:spcPct val="90000"/>
              </a:lnSpc>
              <a:spcBef>
                <a:spcPts val="667"/>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3pPr>
            <a:lvl4pPr marL="1828800" marR="0" lvl="3"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4pPr>
            <a:lvl5pPr marL="2286000" marR="0" lvl="4"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5pPr>
            <a:lvl6pPr marL="2743200" marR="0" lvl="5"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888888"/>
                </a:solidFill>
                <a:latin typeface="Calibri"/>
                <a:ea typeface="Calibri"/>
                <a:cs typeface="Calibri"/>
                <a:sym typeface="Calibri"/>
              </a:defRPr>
            </a:lvl1pPr>
            <a:lvl2pPr marL="0" marR="0" lvl="1" indent="0" algn="r" rtl="0">
              <a:spcBef>
                <a:spcPts val="0"/>
              </a:spcBef>
              <a:buNone/>
              <a:defRPr sz="1600" b="0" i="0" u="none" strike="noStrike" cap="none">
                <a:solidFill>
                  <a:srgbClr val="888888"/>
                </a:solidFill>
                <a:latin typeface="Calibri"/>
                <a:ea typeface="Calibri"/>
                <a:cs typeface="Calibri"/>
                <a:sym typeface="Calibri"/>
              </a:defRPr>
            </a:lvl2pPr>
            <a:lvl3pPr marL="0" marR="0" lvl="2" indent="0" algn="r" rtl="0">
              <a:spcBef>
                <a:spcPts val="0"/>
              </a:spcBef>
              <a:buNone/>
              <a:defRPr sz="1600" b="0" i="0" u="none" strike="noStrike" cap="none">
                <a:solidFill>
                  <a:srgbClr val="888888"/>
                </a:solidFill>
                <a:latin typeface="Calibri"/>
                <a:ea typeface="Calibri"/>
                <a:cs typeface="Calibri"/>
                <a:sym typeface="Calibri"/>
              </a:defRPr>
            </a:lvl3pPr>
            <a:lvl4pPr marL="0" marR="0" lvl="3" indent="0" algn="r" rtl="0">
              <a:spcBef>
                <a:spcPts val="0"/>
              </a:spcBef>
              <a:buNone/>
              <a:defRPr sz="1600" b="0" i="0" u="none" strike="noStrike" cap="none">
                <a:solidFill>
                  <a:srgbClr val="888888"/>
                </a:solidFill>
                <a:latin typeface="Calibri"/>
                <a:ea typeface="Calibri"/>
                <a:cs typeface="Calibri"/>
                <a:sym typeface="Calibri"/>
              </a:defRPr>
            </a:lvl4pPr>
            <a:lvl5pPr marL="0" marR="0" lvl="4" indent="0" algn="r" rtl="0">
              <a:spcBef>
                <a:spcPts val="0"/>
              </a:spcBef>
              <a:buNone/>
              <a:defRPr sz="1600" b="0" i="0" u="none" strike="noStrike" cap="none">
                <a:solidFill>
                  <a:srgbClr val="888888"/>
                </a:solidFill>
                <a:latin typeface="Calibri"/>
                <a:ea typeface="Calibri"/>
                <a:cs typeface="Calibri"/>
                <a:sym typeface="Calibri"/>
              </a:defRPr>
            </a:lvl5pPr>
            <a:lvl6pPr marL="0" marR="0" lvl="5" indent="0" algn="r" rtl="0">
              <a:spcBef>
                <a:spcPts val="0"/>
              </a:spcBef>
              <a:buNone/>
              <a:defRPr sz="1600" b="0" i="0" u="none" strike="noStrike" cap="none">
                <a:solidFill>
                  <a:srgbClr val="888888"/>
                </a:solidFill>
                <a:latin typeface="Calibri"/>
                <a:ea typeface="Calibri"/>
                <a:cs typeface="Calibri"/>
                <a:sym typeface="Calibri"/>
              </a:defRPr>
            </a:lvl6pPr>
            <a:lvl7pPr marL="0" marR="0" lvl="6" indent="0" algn="r" rtl="0">
              <a:spcBef>
                <a:spcPts val="0"/>
              </a:spcBef>
              <a:buNone/>
              <a:defRPr sz="1600" b="0" i="0" u="none" strike="noStrike" cap="none">
                <a:solidFill>
                  <a:srgbClr val="888888"/>
                </a:solidFill>
                <a:latin typeface="Calibri"/>
                <a:ea typeface="Calibri"/>
                <a:cs typeface="Calibri"/>
                <a:sym typeface="Calibri"/>
              </a:defRPr>
            </a:lvl7pPr>
            <a:lvl8pPr marL="0" marR="0" lvl="7" indent="0" algn="r" rtl="0">
              <a:spcBef>
                <a:spcPts val="0"/>
              </a:spcBef>
              <a:buNone/>
              <a:defRPr sz="1600" b="0" i="0" u="none" strike="noStrike" cap="none">
                <a:solidFill>
                  <a:srgbClr val="888888"/>
                </a:solidFill>
                <a:latin typeface="Calibri"/>
                <a:ea typeface="Calibri"/>
                <a:cs typeface="Calibri"/>
                <a:sym typeface="Calibri"/>
              </a:defRPr>
            </a:lvl8pPr>
            <a:lvl9pPr marL="0" marR="0" lvl="8" indent="0" algn="r" rtl="0">
              <a:spcBef>
                <a:spcPts val="0"/>
              </a:spcBef>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pic>
        <p:nvPicPr>
          <p:cNvPr id="89" name="Google Shape;89;p1" descr="A close - up of a fire&#10;&#10;Description automatically generated with low confidence"/>
          <p:cNvPicPr preferRelativeResize="0"/>
          <p:nvPr/>
        </p:nvPicPr>
        <p:blipFill rotWithShape="1">
          <a:blip r:embed="rId3">
            <a:alphaModFix/>
          </a:blip>
          <a:srcRect t="2763" r="29399" b="7236"/>
          <a:stretch/>
        </p:blipFill>
        <p:spPr>
          <a:xfrm>
            <a:off x="-8240" y="0"/>
            <a:ext cx="12200240" cy="9720263"/>
          </a:xfrm>
          <a:prstGeom prst="rect">
            <a:avLst/>
          </a:prstGeom>
          <a:noFill/>
          <a:ln>
            <a:noFill/>
          </a:ln>
        </p:spPr>
      </p:pic>
      <p:sp>
        <p:nvSpPr>
          <p:cNvPr id="90" name="Google Shape;90;p1"/>
          <p:cNvSpPr/>
          <p:nvPr/>
        </p:nvSpPr>
        <p:spPr>
          <a:xfrm>
            <a:off x="-8474" y="-1"/>
            <a:ext cx="1617166" cy="9720263"/>
          </a:xfrm>
          <a:prstGeom prst="rect">
            <a:avLst/>
          </a:prstGeom>
          <a:solidFill>
            <a:srgbClr val="0C0C0C">
              <a:alpha val="9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Graphical user interface&#10;&#10;Description automatically generated with medium confidence"/>
          <p:cNvPicPr preferRelativeResize="0"/>
          <p:nvPr/>
        </p:nvPicPr>
        <p:blipFill rotWithShape="1">
          <a:blip r:embed="rId4">
            <a:alphaModFix/>
          </a:blip>
          <a:srcRect/>
          <a:stretch/>
        </p:blipFill>
        <p:spPr>
          <a:xfrm>
            <a:off x="236394" y="8225803"/>
            <a:ext cx="1127430" cy="465252"/>
          </a:xfrm>
          <a:prstGeom prst="rect">
            <a:avLst/>
          </a:prstGeom>
          <a:noFill/>
          <a:ln>
            <a:noFill/>
          </a:ln>
        </p:spPr>
      </p:pic>
      <p:pic>
        <p:nvPicPr>
          <p:cNvPr id="93" name="Google Shape;93;p1" descr="A picture containing graphical user interface&#10;&#10;Description automatically generated"/>
          <p:cNvPicPr preferRelativeResize="0"/>
          <p:nvPr/>
        </p:nvPicPr>
        <p:blipFill rotWithShape="1">
          <a:blip r:embed="rId5">
            <a:alphaModFix/>
          </a:blip>
          <a:srcRect/>
          <a:stretch/>
        </p:blipFill>
        <p:spPr>
          <a:xfrm>
            <a:off x="236394" y="8892817"/>
            <a:ext cx="1127430" cy="478031"/>
          </a:xfrm>
          <a:prstGeom prst="rect">
            <a:avLst/>
          </a:prstGeom>
          <a:noFill/>
          <a:ln>
            <a:noFill/>
          </a:ln>
        </p:spPr>
      </p:pic>
      <p:sp>
        <p:nvSpPr>
          <p:cNvPr id="95" name="Google Shape;95;p1"/>
          <p:cNvSpPr/>
          <p:nvPr/>
        </p:nvSpPr>
        <p:spPr>
          <a:xfrm>
            <a:off x="1608458" y="0"/>
            <a:ext cx="10583542" cy="9720262"/>
          </a:xfrm>
          <a:prstGeom prst="rect">
            <a:avLst/>
          </a:prstGeom>
          <a:solidFill>
            <a:srgbClr val="0C0C0C">
              <a:alpha val="6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1986463" y="6943893"/>
            <a:ext cx="9012004" cy="2520000"/>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0"/>
              </a:spcBef>
              <a:spcAft>
                <a:spcPts val="0"/>
              </a:spcAft>
              <a:buNone/>
            </a:pPr>
            <a:r>
              <a:rPr lang="en-US" sz="1800" i="0" u="none" strike="noStrike" cap="none" dirty="0">
                <a:solidFill>
                  <a:srgbClr val="FF2F92"/>
                </a:solidFill>
                <a:latin typeface="Daytona" panose="020B0604030500040204" pitchFamily="34" charset="0"/>
                <a:sym typeface="Arial"/>
              </a:rPr>
              <a:t>Ali Pesaranghader, Ph.D. – CIBC Data Science &amp; AI Research</a:t>
            </a:r>
            <a:endParaRPr dirty="0">
              <a:solidFill>
                <a:srgbClr val="FF2F92"/>
              </a:solidFill>
              <a:latin typeface="Daytona" panose="020B0604030500040204" pitchFamily="34" charset="0"/>
            </a:endParaRPr>
          </a:p>
          <a:p>
            <a:pPr marL="36000" marR="0" lvl="0" indent="0" algn="l" rtl="0">
              <a:spcBef>
                <a:spcPts val="600"/>
              </a:spcBef>
              <a:spcAft>
                <a:spcPts val="0"/>
              </a:spcAft>
              <a:buNone/>
            </a:pPr>
            <a:r>
              <a:rPr lang="en-US" sz="1600" b="0" i="0" u="none" strike="noStrike" cap="none" dirty="0">
                <a:solidFill>
                  <a:srgbClr val="FFFFFF"/>
                </a:solidFill>
                <a:latin typeface="Daytona" panose="020B0604030500040204" pitchFamily="34" charset="0"/>
                <a:sym typeface="Arial"/>
              </a:rPr>
              <a:t>Ali is a Sr. Research Scientist on the Data Science and AI Research team at CIBC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he collaborates on NLP-related projects, e.g., NPS and verbatim analysis.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Prior to joining CIBC in May 2019, he finished his Ph.D. in Computer Science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Adaptive Machine Learning at the University of Ottawa. Ali holds a great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record of research papers in well-known venues, including, Machine Learning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Journal, Journal of the American Medical Informatics Association (JAMIA),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European Conference on Machine Learning (ECML) amongst others. Besides AI and </a:t>
            </a:r>
            <a:br>
              <a:rPr lang="en-US" sz="1600" b="0" i="0" u="none" strike="noStrike" cap="none" dirty="0">
                <a:solidFill>
                  <a:srgbClr val="FFFFFF"/>
                </a:solidFill>
                <a:latin typeface="Daytona" panose="020B0604030500040204" pitchFamily="34" charset="0"/>
                <a:sym typeface="Arial"/>
              </a:rPr>
            </a:br>
            <a:r>
              <a:rPr lang="en-US" sz="1600" b="0" i="0" u="none" strike="noStrike" cap="none" dirty="0">
                <a:solidFill>
                  <a:srgbClr val="FFFFFF"/>
                </a:solidFill>
                <a:latin typeface="Daytona" panose="020B0604030500040204" pitchFamily="34" charset="0"/>
                <a:sym typeface="Arial"/>
              </a:rPr>
              <a:t>ML, Ali is interested in Art, Geometry, and Sociology.</a:t>
            </a:r>
            <a:endParaRPr sz="1400" b="0" i="0" u="none" strike="noStrike" cap="none" dirty="0">
              <a:solidFill>
                <a:srgbClr val="FFFFFF"/>
              </a:solidFill>
              <a:latin typeface="Daytona" panose="020B0604030500040204" pitchFamily="34" charset="0"/>
              <a:sym typeface="Arial"/>
            </a:endParaRPr>
          </a:p>
        </p:txBody>
      </p:sp>
      <p:pic>
        <p:nvPicPr>
          <p:cNvPr id="97" name="Google Shape;97;p1"/>
          <p:cNvPicPr preferRelativeResize="0"/>
          <p:nvPr/>
        </p:nvPicPr>
        <p:blipFill rotWithShape="1">
          <a:blip r:embed="rId6">
            <a:alphaModFix/>
          </a:blip>
          <a:srcRect/>
          <a:stretch/>
        </p:blipFill>
        <p:spPr>
          <a:xfrm>
            <a:off x="10188467" y="7398987"/>
            <a:ext cx="1620000" cy="1620000"/>
          </a:xfrm>
          <a:prstGeom prst="ellipse">
            <a:avLst/>
          </a:prstGeom>
          <a:noFill/>
          <a:ln w="15875" cap="rnd" cmpd="sng">
            <a:solidFill>
              <a:srgbClr val="F2F2F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98" name="Google Shape;98;p1"/>
          <p:cNvSpPr/>
          <p:nvPr/>
        </p:nvSpPr>
        <p:spPr>
          <a:xfrm>
            <a:off x="2799194" y="3927261"/>
            <a:ext cx="9012004" cy="2831011"/>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888979" marR="0" lvl="0" indent="0" algn="l" rtl="0">
              <a:spcBef>
                <a:spcPts val="0"/>
              </a:spcBef>
              <a:spcAft>
                <a:spcPts val="0"/>
              </a:spcAft>
              <a:buNone/>
            </a:pPr>
            <a:r>
              <a:rPr lang="en-US" sz="1800" i="0" u="none" strike="noStrike" cap="none" dirty="0">
                <a:solidFill>
                  <a:srgbClr val="FF2F92"/>
                </a:solidFill>
                <a:latin typeface="Daytona" panose="020B0604030500040204" pitchFamily="34" charset="0"/>
                <a:sym typeface="Arial"/>
              </a:rPr>
              <a:t>Mehdi Ataei, Ph.D. Candidate – Vector Institute</a:t>
            </a:r>
            <a:endParaRPr dirty="0">
              <a:solidFill>
                <a:srgbClr val="FF2F92"/>
              </a:solidFill>
              <a:latin typeface="Daytona" panose="020B0604030500040204" pitchFamily="34" charset="0"/>
            </a:endParaRPr>
          </a:p>
          <a:p>
            <a:pPr marL="888979" marR="0" lvl="0" indent="0" algn="l" rtl="0">
              <a:spcBef>
                <a:spcPts val="600"/>
              </a:spcBef>
              <a:spcAft>
                <a:spcPts val="0"/>
              </a:spcAft>
              <a:buNone/>
            </a:pPr>
            <a:r>
              <a:rPr lang="en-US" sz="1600" b="0" i="0" u="none" strike="noStrike" cap="none" dirty="0">
                <a:solidFill>
                  <a:schemeClr val="lt1"/>
                </a:solidFill>
                <a:latin typeface="Daytona" panose="020B0604030500040204" pitchFamily="34" charset="0"/>
                <a:sym typeface="Arial"/>
              </a:rPr>
              <a:t>Mehdi is a Graduate Researcher and Postgraduate Affiliate at the Vector Institute</a:t>
            </a:r>
            <a:r>
              <a:rPr lang="en-US" sz="1600" dirty="0">
                <a:solidFill>
                  <a:schemeClr val="lt1"/>
                </a:solidFill>
                <a:latin typeface="Daytona" panose="020B0604030500040204" pitchFamily="34" charset="0"/>
              </a:rPr>
              <a:t>. H</a:t>
            </a:r>
            <a:r>
              <a:rPr lang="en-US" sz="1600" b="0" i="0" u="none" strike="noStrike" cap="none" dirty="0">
                <a:solidFill>
                  <a:schemeClr val="lt1"/>
                </a:solidFill>
                <a:latin typeface="Daytona" panose="020B0604030500040204" pitchFamily="34" charset="0"/>
                <a:sym typeface="Arial"/>
              </a:rPr>
              <a:t>e will defend his Ph.D. in Computational Mechanics at the University of Toronto in Winter 2021. During his studies, he published several research papers</a:t>
            </a:r>
            <a:r>
              <a:rPr lang="en-US" sz="1600" dirty="0">
                <a:solidFill>
                  <a:schemeClr val="lt1"/>
                </a:solidFill>
                <a:latin typeface="Daytona" panose="020B0604030500040204" pitchFamily="34" charset="0"/>
              </a:rPr>
              <a:t> and a patent</a:t>
            </a:r>
            <a:r>
              <a:rPr lang="en-US" sz="1600" b="0" i="0" u="none" strike="noStrike" cap="none" dirty="0">
                <a:solidFill>
                  <a:schemeClr val="lt1"/>
                </a:solidFill>
                <a:latin typeface="Daytona" panose="020B0604030500040204" pitchFamily="34" charset="0"/>
                <a:sym typeface="Arial"/>
              </a:rPr>
              <a:t> related to </a:t>
            </a:r>
            <a:r>
              <a:rPr lang="en-US" sz="1600" dirty="0">
                <a:solidFill>
                  <a:schemeClr val="lt1"/>
                </a:solidFill>
                <a:latin typeface="Daytona" panose="020B0604030500040204" pitchFamily="34" charset="0"/>
              </a:rPr>
              <a:t>physics-based machine learning (in prestigious publications such as AAAI and Computer Physics Communications) and released several open-source software for computational modelling of </a:t>
            </a:r>
            <a:r>
              <a:rPr lang="en-US" sz="1600" dirty="0" err="1">
                <a:solidFill>
                  <a:schemeClr val="lt1"/>
                </a:solidFill>
                <a:latin typeface="Daytona" panose="020B0604030500040204" pitchFamily="34" charset="0"/>
              </a:rPr>
              <a:t>multiphysics</a:t>
            </a:r>
            <a:r>
              <a:rPr lang="en-US" sz="1600" dirty="0">
                <a:solidFill>
                  <a:schemeClr val="lt1"/>
                </a:solidFill>
                <a:latin typeface="Daytona" panose="020B0604030500040204" pitchFamily="34" charset="0"/>
              </a:rPr>
              <a:t> problems</a:t>
            </a:r>
            <a:r>
              <a:rPr lang="en-US" sz="1600" b="0" i="0" u="none" strike="noStrike" cap="none" dirty="0">
                <a:solidFill>
                  <a:schemeClr val="lt1"/>
                </a:solidFill>
                <a:latin typeface="Daytona" panose="020B0604030500040204" pitchFamily="34" charset="0"/>
                <a:sym typeface="Arial"/>
              </a:rPr>
              <a:t>. Mehdi is also CTO of Examify – an e-learning platform helping instructors administer technical exams that is c</a:t>
            </a:r>
            <a:r>
              <a:rPr lang="en-US" sz="1600" dirty="0">
                <a:solidFill>
                  <a:schemeClr val="lt1"/>
                </a:solidFill>
                <a:latin typeface="Daytona" panose="020B0604030500040204" pitchFamily="34" charset="0"/>
              </a:rPr>
              <a:t>urrently in use by Ontario institutions</a:t>
            </a:r>
            <a:r>
              <a:rPr lang="en-US" sz="1600" b="0" i="0" u="none" strike="noStrike" cap="none" dirty="0">
                <a:solidFill>
                  <a:schemeClr val="lt1"/>
                </a:solidFill>
                <a:latin typeface="Daytona" panose="020B0604030500040204" pitchFamily="34" charset="0"/>
                <a:sym typeface="Arial"/>
              </a:rPr>
              <a:t>.</a:t>
            </a:r>
            <a:endParaRPr dirty="0">
              <a:latin typeface="Daytona" panose="020B0604030500040204" pitchFamily="34" charset="0"/>
            </a:endParaRPr>
          </a:p>
        </p:txBody>
      </p:sp>
      <p:pic>
        <p:nvPicPr>
          <p:cNvPr id="99" name="Google Shape;99;p1"/>
          <p:cNvPicPr preferRelativeResize="0"/>
          <p:nvPr/>
        </p:nvPicPr>
        <p:blipFill rotWithShape="1">
          <a:blip r:embed="rId7">
            <a:alphaModFix/>
          </a:blip>
          <a:srcRect/>
          <a:stretch/>
        </p:blipFill>
        <p:spPr>
          <a:xfrm>
            <a:off x="1989194" y="4532766"/>
            <a:ext cx="1620000" cy="1620000"/>
          </a:xfrm>
          <a:prstGeom prst="ellipse">
            <a:avLst/>
          </a:prstGeom>
          <a:noFill/>
          <a:ln w="15875" cap="rnd" cmpd="sng">
            <a:solidFill>
              <a:schemeClr val="lt1"/>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00" name="Google Shape;100;p1"/>
          <p:cNvSpPr/>
          <p:nvPr/>
        </p:nvSpPr>
        <p:spPr>
          <a:xfrm>
            <a:off x="1972608" y="-108155"/>
            <a:ext cx="9822004" cy="3885696"/>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1200"/>
              </a:spcBef>
              <a:spcAft>
                <a:spcPts val="0"/>
              </a:spcAft>
              <a:buNone/>
            </a:pPr>
            <a:r>
              <a:rPr lang="en-US" sz="3200" b="1" i="0" u="none" strike="noStrike" cap="none" dirty="0">
                <a:solidFill>
                  <a:srgbClr val="00B0F0"/>
                </a:solidFill>
                <a:latin typeface="Daytona" panose="020B0604030500040204" pitchFamily="34" charset="0"/>
                <a:sym typeface="Arial"/>
              </a:rPr>
              <a:t>Introduction to </a:t>
            </a:r>
            <a:br>
              <a:rPr lang="en-US" sz="3200" b="1" i="0" u="none" strike="noStrike" cap="none" dirty="0">
                <a:solidFill>
                  <a:srgbClr val="00B0F0"/>
                </a:solidFill>
                <a:latin typeface="Daytona" panose="020B0604030500040204" pitchFamily="34" charset="0"/>
                <a:sym typeface="Arial"/>
              </a:rPr>
            </a:br>
            <a:r>
              <a:rPr lang="en-US" sz="3200" b="1" i="0" u="none" strike="noStrike" cap="none" dirty="0">
                <a:solidFill>
                  <a:srgbClr val="00B0F0"/>
                </a:solidFill>
                <a:latin typeface="Daytona" panose="020B0604030500040204" pitchFamily="34" charset="0"/>
                <a:sym typeface="Arial"/>
              </a:rPr>
              <a:t>Data Shift and Concept Drift</a:t>
            </a:r>
            <a:endParaRPr sz="2400" b="1" i="0" u="none" strike="noStrike" cap="none" dirty="0">
              <a:solidFill>
                <a:srgbClr val="00B0F0"/>
              </a:solidFill>
              <a:latin typeface="Daytona" panose="020B0604030500040204" pitchFamily="34" charset="0"/>
              <a:sym typeface="Arial"/>
            </a:endParaRPr>
          </a:p>
          <a:p>
            <a:pPr marL="36000" lvl="0">
              <a:spcBef>
                <a:spcPts val="1200"/>
              </a:spcBef>
            </a:pPr>
            <a:r>
              <a:rPr lang="en-US" sz="2400" b="1" dirty="0">
                <a:solidFill>
                  <a:schemeClr val="lt1"/>
                </a:solidFill>
                <a:latin typeface="Daytona" panose="020B0604030500040204" pitchFamily="34" charset="0"/>
              </a:rPr>
              <a:t>Data Shift </a:t>
            </a:r>
            <a:r>
              <a:rPr lang="en-US" sz="1800" dirty="0">
                <a:solidFill>
                  <a:schemeClr val="lt1"/>
                </a:solidFill>
                <a:latin typeface="Daytona" panose="020B0604030500040204" pitchFamily="34" charset="0"/>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lang="en-US" sz="1800" b="1" dirty="0">
                <a:solidFill>
                  <a:schemeClr val="bg1"/>
                </a:solidFill>
                <a:latin typeface="Daytona" panose="020B0604030500040204" pitchFamily="34" charset="0"/>
              </a:rPr>
              <a:t>covariate shift, label shift, </a:t>
            </a:r>
            <a:r>
              <a:rPr lang="en-US" sz="1800" dirty="0">
                <a:solidFill>
                  <a:schemeClr val="bg1"/>
                </a:solidFill>
                <a:latin typeface="Daytona" panose="020B0604030500040204" pitchFamily="34" charset="0"/>
              </a:rPr>
              <a:t>and</a:t>
            </a:r>
            <a:r>
              <a:rPr lang="en-US" sz="1800" b="1" dirty="0">
                <a:solidFill>
                  <a:schemeClr val="bg1"/>
                </a:solidFill>
                <a:latin typeface="Daytona" panose="020B0604030500040204" pitchFamily="34" charset="0"/>
              </a:rPr>
              <a:t> concept shift </a:t>
            </a:r>
            <a:r>
              <a:rPr lang="en-US" sz="1800" dirty="0">
                <a:solidFill>
                  <a:schemeClr val="bg1"/>
                </a:solidFill>
                <a:latin typeface="Daytona" panose="020B0604030500040204" pitchFamily="34" charset="0"/>
              </a:rPr>
              <a:t>leading to more challenges</a:t>
            </a:r>
            <a:r>
              <a:rPr lang="en-US" sz="1800" dirty="0">
                <a:solidFill>
                  <a:schemeClr val="lt1"/>
                </a:solidFill>
                <a:latin typeface="Daytona" panose="020B0604030500040204" pitchFamily="34" charset="0"/>
              </a:rPr>
              <a:t>. No doubt, it is necessary to detect data shifts and adapt our ML models accordingly. During the talk, </a:t>
            </a:r>
            <a:r>
              <a:rPr lang="en-US" sz="1800" dirty="0">
                <a:solidFill>
                  <a:srgbClr val="FFC000"/>
                </a:solidFill>
                <a:latin typeface="Daytona" panose="020B0604030500040204" pitchFamily="34" charset="0"/>
              </a:rPr>
              <a:t>Mehdi Ataei </a:t>
            </a:r>
            <a:r>
              <a:rPr lang="en-US" sz="1800" dirty="0">
                <a:solidFill>
                  <a:schemeClr val="lt1"/>
                </a:solidFill>
                <a:latin typeface="Daytona" panose="020B0604030500040204" pitchFamily="34" charset="0"/>
              </a:rPr>
              <a:t>and </a:t>
            </a:r>
            <a:r>
              <a:rPr lang="en-US" sz="1800" dirty="0">
                <a:solidFill>
                  <a:srgbClr val="FFC000"/>
                </a:solidFill>
                <a:latin typeface="Daytona" panose="020B0604030500040204" pitchFamily="34" charset="0"/>
              </a:rPr>
              <a:t>Ali Pesaranghader </a:t>
            </a:r>
            <a:r>
              <a:rPr lang="en-US" sz="1800" dirty="0">
                <a:solidFill>
                  <a:schemeClr val="lt1"/>
                </a:solidFill>
                <a:latin typeface="Daytona" panose="020B0604030500040204" pitchFamily="34" charset="0"/>
              </a:rPr>
              <a:t>explain fundamental concepts of data shift and present a roadmap to react to data shift appropriately.</a:t>
            </a:r>
            <a:endParaRPr sz="1600" b="0" i="0" u="none" strike="noStrike" cap="none" dirty="0">
              <a:solidFill>
                <a:schemeClr val="lt1"/>
              </a:solidFill>
              <a:latin typeface="Daytona" panose="020B0604030500040204" pitchFamily="34" charset="0"/>
              <a:sym typeface="Arial"/>
            </a:endParaRPr>
          </a:p>
        </p:txBody>
      </p:sp>
      <p:pic>
        <p:nvPicPr>
          <p:cNvPr id="3" name="Picture 2" descr="Diagram&#10;&#10;Description automatically generated">
            <a:extLst>
              <a:ext uri="{FF2B5EF4-FFF2-40B4-BE49-F238E27FC236}">
                <a16:creationId xmlns:a16="http://schemas.microsoft.com/office/drawing/2014/main" id="{DCE151BE-55C3-DC40-AA6C-7912B1DB2A7A}"/>
              </a:ext>
            </a:extLst>
          </p:cNvPr>
          <p:cNvPicPr>
            <a:picLocks noChangeAspect="1"/>
          </p:cNvPicPr>
          <p:nvPr/>
        </p:nvPicPr>
        <p:blipFill>
          <a:blip r:embed="rId8">
            <a:alphaModFix amt="36000"/>
            <a:duotone>
              <a:schemeClr val="accent5">
                <a:shade val="45000"/>
                <a:satMod val="135000"/>
              </a:schemeClr>
              <a:prstClr val="white"/>
            </a:duotone>
            <a:extLst>
              <a:ext uri="{BEBA8EAE-BF5A-486C-A8C5-ECC9F3942E4B}">
                <a14:imgProps xmlns:a14="http://schemas.microsoft.com/office/drawing/2010/main">
                  <a14:imgLayer r:embed="rId9">
                    <a14:imgEffect>
                      <a14:sharpenSoften amount="50000"/>
                    </a14:imgEffect>
                    <a14:imgEffect>
                      <a14:colorTemperature colorTemp="4700"/>
                    </a14:imgEffect>
                    <a14:imgEffect>
                      <a14:brightnessContrast bright="-40000" contrast="-40000"/>
                    </a14:imgEffect>
                  </a14:imgLayer>
                </a14:imgProps>
              </a:ext>
            </a:extLst>
          </a:blip>
          <a:stretch>
            <a:fillRect/>
          </a:stretch>
        </p:blipFill>
        <p:spPr>
          <a:xfrm>
            <a:off x="-12359" y="1"/>
            <a:ext cx="1237284" cy="1237284"/>
          </a:xfrm>
          <a:prstGeom prst="rect">
            <a:avLst/>
          </a:prstGeom>
        </p:spPr>
      </p:pic>
      <p:sp>
        <p:nvSpPr>
          <p:cNvPr id="94" name="Google Shape;94;p1"/>
          <p:cNvSpPr txBox="1"/>
          <p:nvPr/>
        </p:nvSpPr>
        <p:spPr>
          <a:xfrm>
            <a:off x="10188467" y="478154"/>
            <a:ext cx="1451846" cy="4780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p>
            <a:pPr marL="0" marR="0" lvl="0" indent="0" algn="r" rtl="0">
              <a:lnSpc>
                <a:spcPct val="90000"/>
              </a:lnSpc>
              <a:spcBef>
                <a:spcPts val="0"/>
              </a:spcBef>
              <a:spcAft>
                <a:spcPts val="0"/>
              </a:spcAft>
              <a:buClr>
                <a:srgbClr val="FFFFFF"/>
              </a:buClr>
              <a:buSzPts val="1200"/>
              <a:buFont typeface="Arial"/>
              <a:buNone/>
            </a:pPr>
            <a:r>
              <a:rPr lang="en-CA" sz="1200" i="0" u="none" strike="noStrike" cap="none" dirty="0">
                <a:solidFill>
                  <a:srgbClr val="00FB92"/>
                </a:solidFill>
                <a:latin typeface="Daytona" panose="020B0604030500040204" pitchFamily="34" charset="0"/>
                <a:sym typeface="Arial"/>
              </a:rPr>
              <a:t>26 March 2021</a:t>
            </a:r>
          </a:p>
          <a:p>
            <a:pPr marL="0" marR="0" lvl="0" indent="0" algn="r" rtl="0">
              <a:lnSpc>
                <a:spcPct val="90000"/>
              </a:lnSpc>
              <a:spcBef>
                <a:spcPts val="0"/>
              </a:spcBef>
              <a:spcAft>
                <a:spcPts val="0"/>
              </a:spcAft>
              <a:buClr>
                <a:srgbClr val="FFFFFF"/>
              </a:buClr>
              <a:buSzPts val="1200"/>
              <a:buFont typeface="Arial"/>
              <a:buNone/>
            </a:pPr>
            <a:r>
              <a:rPr lang="en-CA" sz="1200" dirty="0">
                <a:solidFill>
                  <a:srgbClr val="00FB92"/>
                </a:solidFill>
                <a:latin typeface="Daytona" panose="020B0604030500040204" pitchFamily="34" charset="0"/>
              </a:rPr>
              <a:t>Session 7</a:t>
            </a:r>
            <a:endParaRPr dirty="0">
              <a:solidFill>
                <a:srgbClr val="00FB92"/>
              </a:solidFill>
              <a:latin typeface="Daytona" panose="020B060403050004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233</TotalTime>
  <Words>380</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Daytona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Pesaranghader</dc:creator>
  <cp:lastModifiedBy>Ali Pesaranghader</cp:lastModifiedBy>
  <cp:revision>43</cp:revision>
  <dcterms:created xsi:type="dcterms:W3CDTF">2021-02-06T04:12:35Z</dcterms:created>
  <dcterms:modified xsi:type="dcterms:W3CDTF">2021-03-02T22:11:24Z</dcterms:modified>
</cp:coreProperties>
</file>